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9" r:id="rId2"/>
    <p:sldId id="290" r:id="rId3"/>
    <p:sldId id="257" r:id="rId4"/>
    <p:sldId id="259" r:id="rId5"/>
    <p:sldId id="263" r:id="rId6"/>
    <p:sldId id="261" r:id="rId7"/>
    <p:sldId id="262" r:id="rId8"/>
    <p:sldId id="258" r:id="rId9"/>
    <p:sldId id="264" r:id="rId10"/>
    <p:sldId id="260" r:id="rId11"/>
    <p:sldId id="265" r:id="rId12"/>
    <p:sldId id="266" r:id="rId13"/>
    <p:sldId id="267" r:id="rId14"/>
    <p:sldId id="268" r:id="rId15"/>
    <p:sldId id="294" r:id="rId16"/>
    <p:sldId id="270" r:id="rId17"/>
    <p:sldId id="271" r:id="rId18"/>
    <p:sldId id="272" r:id="rId19"/>
    <p:sldId id="282" r:id="rId20"/>
    <p:sldId id="291" r:id="rId21"/>
    <p:sldId id="283" r:id="rId22"/>
    <p:sldId id="280" r:id="rId23"/>
    <p:sldId id="281" r:id="rId24"/>
    <p:sldId id="278" r:id="rId25"/>
    <p:sldId id="279" r:id="rId26"/>
    <p:sldId id="274" r:id="rId27"/>
    <p:sldId id="275" r:id="rId28"/>
    <p:sldId id="285" r:id="rId29"/>
    <p:sldId id="284" r:id="rId30"/>
    <p:sldId id="286" r:id="rId31"/>
    <p:sldId id="292" r:id="rId32"/>
    <p:sldId id="293" r:id="rId33"/>
    <p:sldId id="295" r:id="rId34"/>
    <p:sldId id="296" r:id="rId35"/>
    <p:sldId id="297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F210-7390-4AE9-B8E2-F21E9CEC2585}" type="datetimeFigureOut">
              <a:rPr lang="el-GR" smtClean="0"/>
              <a:pPr/>
              <a:t>26/6/2012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B6D8F-901C-4B0F-B119-00A5679C026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baseline="0" dirty="0" smtClean="0"/>
              <a:t>Είναι το μεγαλύτερο σε μήκος γεφύρι του </a:t>
            </a:r>
            <a:r>
              <a:rPr lang="el-GR" baseline="0" dirty="0" err="1" smtClean="0"/>
              <a:t>Βοϊου</a:t>
            </a:r>
            <a:r>
              <a:rPr lang="el-GR" baseline="0" dirty="0" smtClean="0"/>
              <a:t>. Υπολογίζεται ότι χτίστηκε στα μέσα του 18</a:t>
            </a:r>
            <a:r>
              <a:rPr lang="el-GR" baseline="30000" dirty="0" smtClean="0"/>
              <a:t>ου</a:t>
            </a:r>
            <a:r>
              <a:rPr lang="el-GR" baseline="0" dirty="0" smtClean="0"/>
              <a:t> αιώνα. 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6D8F-901C-4B0F-B119-00A5679C026F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Κτίστηκε τον Ιούλιο</a:t>
            </a:r>
            <a:r>
              <a:rPr lang="el-GR" baseline="0" dirty="0" smtClean="0"/>
              <a:t> του 1795.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6D8F-901C-4B0F-B119-00A5679C026F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Χτίστηκε το 1802.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6D8F-901C-4B0F-B119-00A5679C026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Ανατινάχτηκε</a:t>
            </a:r>
            <a:r>
              <a:rPr lang="el-GR" baseline="0" dirty="0" smtClean="0"/>
              <a:t> το 1946.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6D8F-901C-4B0F-B119-00A5679C026F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Κτίστηκε</a:t>
            </a:r>
            <a:r>
              <a:rPr lang="el-GR" baseline="0" dirty="0" smtClean="0"/>
              <a:t> πιθανόν το 1890.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6D8F-901C-4B0F-B119-00A5679C026F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Κτίστηκε το 1905  με απόφαση των </a:t>
            </a:r>
            <a:r>
              <a:rPr lang="el-GR" dirty="0" err="1" smtClean="0"/>
              <a:t>Βαλαάδων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6D8F-901C-4B0F-B119-00A5679C026F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Κτίστηκε πιθανόν το 1810.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6D8F-901C-4B0F-B119-00A5679C026F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Κτίστηκε μεταξύ 1720 -1730.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6D8F-901C-4B0F-B119-00A5679C026F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Είναι το ψηλότερο γεφύρι του Βοίου  και κτίστηκε το 1854 από τον </a:t>
            </a:r>
            <a:r>
              <a:rPr lang="el-GR" dirty="0" err="1" smtClean="0"/>
              <a:t>Διλοφίτη</a:t>
            </a:r>
            <a:r>
              <a:rPr lang="el-GR" baseline="0" dirty="0" smtClean="0"/>
              <a:t>  αρχιμάστορα Νικόλαο Αναγνώστη </a:t>
            </a:r>
            <a:r>
              <a:rPr lang="el-GR" baseline="0" dirty="0" err="1" smtClean="0"/>
              <a:t>Τζιούφα</a:t>
            </a:r>
            <a:r>
              <a:rPr lang="el-GR" baseline="0" dirty="0" smtClean="0"/>
              <a:t>. Τα </a:t>
            </a:r>
            <a:r>
              <a:rPr lang="el-GR" baseline="0" dirty="0" err="1" smtClean="0"/>
              <a:t>στοιθαία</a:t>
            </a:r>
            <a:r>
              <a:rPr lang="el-GR" baseline="0" dirty="0" smtClean="0"/>
              <a:t> του έκτισαν οι </a:t>
            </a:r>
            <a:r>
              <a:rPr lang="el-GR" baseline="0" dirty="0" err="1" smtClean="0"/>
              <a:t>Μοιραλιώτες</a:t>
            </a:r>
            <a:r>
              <a:rPr lang="el-GR" baseline="0" dirty="0" smtClean="0"/>
              <a:t> (</a:t>
            </a:r>
            <a:r>
              <a:rPr lang="el-GR" baseline="0" dirty="0" err="1" smtClean="0"/>
              <a:t>Χρυσαυγιώτες</a:t>
            </a:r>
            <a:r>
              <a:rPr lang="el-GR" baseline="0" dirty="0" smtClean="0"/>
              <a:t>) Ευθύμιος </a:t>
            </a:r>
            <a:r>
              <a:rPr lang="el-GR" baseline="0" dirty="0" err="1" smtClean="0"/>
              <a:t>Ζιούδας</a:t>
            </a:r>
            <a:r>
              <a:rPr lang="el-GR" baseline="0" dirty="0" smtClean="0"/>
              <a:t> και Αθανάσιος </a:t>
            </a:r>
            <a:r>
              <a:rPr lang="el-GR" baseline="0" dirty="0" err="1" smtClean="0"/>
              <a:t>Πούλιος</a:t>
            </a:r>
            <a:r>
              <a:rPr lang="el-GR" baseline="0" dirty="0" smtClean="0"/>
              <a:t> (</a:t>
            </a:r>
            <a:r>
              <a:rPr lang="el-GR" baseline="0" dirty="0" err="1" smtClean="0"/>
              <a:t>Πουλιόπουλος</a:t>
            </a:r>
            <a:r>
              <a:rPr lang="el-GR" baseline="0" dirty="0" smtClean="0"/>
              <a:t>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6D8F-901C-4B0F-B119-00A5679C026F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Κτίστηκε το 1854  από τον </a:t>
            </a:r>
            <a:r>
              <a:rPr lang="el-GR" dirty="0" err="1" smtClean="0"/>
              <a:t>Διλοφίτη</a:t>
            </a:r>
            <a:r>
              <a:rPr lang="el-GR" dirty="0" smtClean="0"/>
              <a:t> αρχιμάστορα </a:t>
            </a:r>
            <a:r>
              <a:rPr lang="el-GR" baseline="0" dirty="0" smtClean="0"/>
              <a:t> Νικόλαο Αναγνώστη </a:t>
            </a:r>
            <a:r>
              <a:rPr lang="el-GR" baseline="0" dirty="0" err="1" smtClean="0"/>
              <a:t>Τζιούφα.Οι</a:t>
            </a:r>
            <a:r>
              <a:rPr lang="el-GR" baseline="0" dirty="0" smtClean="0"/>
              <a:t>  </a:t>
            </a:r>
            <a:r>
              <a:rPr lang="el-GR" baseline="0" dirty="0" err="1" smtClean="0"/>
              <a:t>Μοιραλιώτες</a:t>
            </a:r>
            <a:r>
              <a:rPr lang="el-GR" baseline="0" dirty="0" smtClean="0"/>
              <a:t> (</a:t>
            </a:r>
            <a:r>
              <a:rPr lang="el-GR" baseline="0" dirty="0" err="1" smtClean="0"/>
              <a:t>Χρυσαυγιώτες</a:t>
            </a:r>
            <a:r>
              <a:rPr lang="el-GR" baseline="0" dirty="0" smtClean="0"/>
              <a:t>) Ευθύμιος </a:t>
            </a:r>
            <a:r>
              <a:rPr lang="el-GR" baseline="0" dirty="0" err="1" smtClean="0"/>
              <a:t>Ζιούδας</a:t>
            </a:r>
            <a:r>
              <a:rPr lang="el-GR" baseline="0" dirty="0" smtClean="0"/>
              <a:t> και Αθανάσιος </a:t>
            </a:r>
            <a:r>
              <a:rPr lang="el-GR" baseline="0" dirty="0" err="1" smtClean="0"/>
              <a:t>Πούλιος</a:t>
            </a:r>
            <a:r>
              <a:rPr lang="el-GR" baseline="0" dirty="0" smtClean="0"/>
              <a:t> (</a:t>
            </a:r>
            <a:r>
              <a:rPr lang="el-GR" baseline="0" dirty="0" err="1" smtClean="0"/>
              <a:t>Πουλιόπουλος</a:t>
            </a:r>
            <a:r>
              <a:rPr lang="el-GR" baseline="0" dirty="0" smtClean="0"/>
              <a:t>) έκτισαν τα </a:t>
            </a:r>
            <a:r>
              <a:rPr lang="el-GR" baseline="0" dirty="0" err="1" smtClean="0"/>
              <a:t>στοιθαία</a:t>
            </a:r>
            <a:r>
              <a:rPr lang="el-GR" baseline="0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6D8F-901C-4B0F-B119-00A5679C026F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2D2B-A8E0-4960-A7A3-129B03DCBCDB}" type="datetimeFigureOut">
              <a:rPr lang="el-GR" smtClean="0"/>
              <a:pPr/>
              <a:t>26/6/2012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3FF3-F30D-4C54-B056-017694DE1D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2D2B-A8E0-4960-A7A3-129B03DCBCDB}" type="datetimeFigureOut">
              <a:rPr lang="el-GR" smtClean="0"/>
              <a:pPr/>
              <a:t>26/6/2012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3FF3-F30D-4C54-B056-017694DE1D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2D2B-A8E0-4960-A7A3-129B03DCBCDB}" type="datetimeFigureOut">
              <a:rPr lang="el-GR" smtClean="0"/>
              <a:pPr/>
              <a:t>26/6/2012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3FF3-F30D-4C54-B056-017694DE1D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2D2B-A8E0-4960-A7A3-129B03DCBCDB}" type="datetimeFigureOut">
              <a:rPr lang="el-GR" smtClean="0"/>
              <a:pPr/>
              <a:t>26/6/2012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3FF3-F30D-4C54-B056-017694DE1D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2D2B-A8E0-4960-A7A3-129B03DCBCDB}" type="datetimeFigureOut">
              <a:rPr lang="el-GR" smtClean="0"/>
              <a:pPr/>
              <a:t>26/6/2012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3FF3-F30D-4C54-B056-017694DE1D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2D2B-A8E0-4960-A7A3-129B03DCBCDB}" type="datetimeFigureOut">
              <a:rPr lang="el-GR" smtClean="0"/>
              <a:pPr/>
              <a:t>26/6/2012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3FF3-F30D-4C54-B056-017694DE1D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2D2B-A8E0-4960-A7A3-129B03DCBCDB}" type="datetimeFigureOut">
              <a:rPr lang="el-GR" smtClean="0"/>
              <a:pPr/>
              <a:t>26/6/2012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3FF3-F30D-4C54-B056-017694DE1D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2D2B-A8E0-4960-A7A3-129B03DCBCDB}" type="datetimeFigureOut">
              <a:rPr lang="el-GR" smtClean="0"/>
              <a:pPr/>
              <a:t>26/6/2012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3FF3-F30D-4C54-B056-017694DE1D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2D2B-A8E0-4960-A7A3-129B03DCBCDB}" type="datetimeFigureOut">
              <a:rPr lang="el-GR" smtClean="0"/>
              <a:pPr/>
              <a:t>26/6/2012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3FF3-F30D-4C54-B056-017694DE1D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2D2B-A8E0-4960-A7A3-129B03DCBCDB}" type="datetimeFigureOut">
              <a:rPr lang="el-GR" smtClean="0"/>
              <a:pPr/>
              <a:t>26/6/2012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3FF3-F30D-4C54-B056-017694DE1D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2D2B-A8E0-4960-A7A3-129B03DCBCDB}" type="datetimeFigureOut">
              <a:rPr lang="el-GR" smtClean="0"/>
              <a:pPr/>
              <a:t>26/6/2012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3FF3-F30D-4C54-B056-017694DE1D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52D2B-A8E0-4960-A7A3-129B03DCBCDB}" type="datetimeFigureOut">
              <a:rPr lang="el-GR" smtClean="0"/>
              <a:pPr/>
              <a:t>26/6/2012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3FF3-F30D-4C54-B056-017694DE1D1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ΓΕΦΥΡΙ ΤΣΑΚΝΟΧΩΡΙΟΥ-ΑΝΘΟΧΩΡΙΟΥ</a:t>
            </a:r>
            <a:endParaRPr lang="el-GR" dirty="0"/>
          </a:p>
        </p:txBody>
      </p:sp>
      <p:pic>
        <p:nvPicPr>
          <p:cNvPr id="4" name="3 - Θέση περιεχομένου" descr="ΓΕΦΥΡΙ ΤΣΑΚΝΟΧΩΡΙΟΥ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214422"/>
            <a:ext cx="8215370" cy="5500726"/>
          </a:xfrm>
        </p:spPr>
      </p:pic>
    </p:spTree>
  </p:cSld>
  <p:clrMapOvr>
    <a:masterClrMapping/>
  </p:clrMapOvr>
  <p:transition advTm="555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Γεφύρι Χρυσαυγής </a:t>
            </a:r>
            <a:endParaRPr lang="el-GR" dirty="0"/>
          </a:p>
        </p:txBody>
      </p:sp>
      <p:pic>
        <p:nvPicPr>
          <p:cNvPr id="4" name="3 - Θέση περιεχομένου" descr="05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42" y="1571612"/>
            <a:ext cx="5786478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Τεχνητός Καταρράχτης Χρυσαυγής </a:t>
            </a:r>
            <a:endParaRPr lang="el-GR" dirty="0"/>
          </a:p>
        </p:txBody>
      </p:sp>
      <p:pic>
        <p:nvPicPr>
          <p:cNvPr id="5" name="4 - Θέση περιεχομένου" descr="TEXNHTOΣ ΚΑΤΑΡΑΚΤΗΣ ΧΡΥΣΑΥΓΗ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8286840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Κατεβασιά </a:t>
            </a:r>
            <a:endParaRPr lang="el-GR" dirty="0"/>
          </a:p>
        </p:txBody>
      </p:sp>
      <p:pic>
        <p:nvPicPr>
          <p:cNvPr id="9" name="8 - Θέση περιεχομένου" descr="ΤΕΧΝΗΤΟΣ ΚΑΤΑΡΑΚΤΗΣ ΧΡΥΣΑΥΓΗ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14488"/>
            <a:ext cx="8501122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Χειμώνας  στο </a:t>
            </a:r>
            <a:r>
              <a:rPr lang="el-GR" dirty="0" err="1" smtClean="0"/>
              <a:t>Βόϊο</a:t>
            </a:r>
            <a:endParaRPr lang="el-GR" dirty="0"/>
          </a:p>
        </p:txBody>
      </p:sp>
      <p:pic>
        <p:nvPicPr>
          <p:cNvPr id="4" name="3 - Θέση περιεχομένου" descr="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7929618" cy="5343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Παγωμένα ποτάμια στο Βόιο</a:t>
            </a:r>
            <a:endParaRPr lang="el-GR" dirty="0"/>
          </a:p>
        </p:txBody>
      </p:sp>
      <p:pic>
        <p:nvPicPr>
          <p:cNvPr id="5" name="4 - Θέση περιεχομένου" descr="0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8001056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νερόμυλος  τη νύχτα </a:t>
            </a:r>
            <a:endParaRPr lang="el-GR" dirty="0"/>
          </a:p>
        </p:txBody>
      </p:sp>
      <p:pic>
        <p:nvPicPr>
          <p:cNvPr id="4" name="3 - Θέση περιεχομένου" descr="ΝΕΡΟΜΥΛΟΣ ΧΡΥΣΑΥΓΗ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8286808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Άγιος Αθανάσιος Χρυσαυγής </a:t>
            </a:r>
            <a:endParaRPr lang="el-GR" dirty="0"/>
          </a:p>
        </p:txBody>
      </p:sp>
      <p:pic>
        <p:nvPicPr>
          <p:cNvPr id="6" name="5 - Θέση περιεχομένου" descr="ΑΓΙΟΣ ΑΘΑΝΑΣΙΟΣ ΧΡΥΣΑΥΓΗ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71678"/>
            <a:ext cx="4929222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Χειμώνας στο Βόιο</a:t>
            </a:r>
            <a:endParaRPr lang="el-GR" dirty="0"/>
          </a:p>
        </p:txBody>
      </p:sp>
      <p:pic>
        <p:nvPicPr>
          <p:cNvPr id="4" name="3 - Θέση περιεχομένου" descr="ΧΕΙΜΩΝΑΣ ΠΛΑΤΕΙΑ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7715304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Χειμωνιάτικο σούρουπο </a:t>
            </a:r>
            <a:endParaRPr lang="el-GR" dirty="0"/>
          </a:p>
        </p:txBody>
      </p:sp>
      <p:pic>
        <p:nvPicPr>
          <p:cNvPr id="4" name="3 - Θέση περιεχομένου" descr="ΧΕΙΜΩΝΑΣ ΣΤΗ ΧΡΥΣΑΥΓΗ  ΒΟΪΟ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928802"/>
            <a:ext cx="8143932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Εικονοστάσι Αϊ-Νικόλα – </a:t>
            </a:r>
            <a:r>
              <a:rPr lang="el-GR" dirty="0"/>
              <a:t>Έ</a:t>
            </a:r>
            <a:r>
              <a:rPr lang="el-GR" dirty="0" smtClean="0"/>
              <a:t>ργο </a:t>
            </a:r>
            <a:r>
              <a:rPr lang="el-GR" dirty="0" err="1" smtClean="0"/>
              <a:t>Βράγκα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3 - Θέση περιεχομένου" descr="ΕΙΚΟΝΟΣΤΑΣΙ ΑΙ ΝΙΚΟΛΑ ΧΡΥΣΑΥΓΗΣ - ΕΡΓΟ ΒΡΑΓΚ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8143932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Γεφύρι </a:t>
            </a:r>
            <a:r>
              <a:rPr lang="el-GR" dirty="0" err="1" smtClean="0"/>
              <a:t>Κριμινίου</a:t>
            </a:r>
            <a:endParaRPr lang="el-GR" dirty="0"/>
          </a:p>
        </p:txBody>
      </p:sp>
      <p:pic>
        <p:nvPicPr>
          <p:cNvPr id="4" name="3 - Θέση περιεχομένου" descr="ΓΕΦΥΡΙ ΚΡΙΜΙΝΙΟΥ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214422"/>
            <a:ext cx="8286808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Κορμός βελανιδιάς </a:t>
            </a:r>
            <a:endParaRPr lang="el-GR" dirty="0"/>
          </a:p>
        </p:txBody>
      </p:sp>
      <p:pic>
        <p:nvPicPr>
          <p:cNvPr id="4" name="3 - Θέση περιεχομένου" descr="ΚΟΡΜΟΣ ΒΕΛΑΝΙΔΙΑ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85860"/>
            <a:ext cx="7643866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Εικονοστάσι Αϊ-Νικόλα </a:t>
            </a:r>
            <a:endParaRPr lang="el-GR" dirty="0"/>
          </a:p>
        </p:txBody>
      </p:sp>
      <p:pic>
        <p:nvPicPr>
          <p:cNvPr id="4" name="3 - Θέση περιεχομένου" descr="ΕΙΚΟΝΟΣΤΑΣΙ ΑΙ ΝΙΚΟΛΑ -ΧΡΥΣΑΥΓ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00174"/>
            <a:ext cx="6157940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Πέτρωμα Χρυσαυγής </a:t>
            </a:r>
            <a:endParaRPr lang="el-GR" dirty="0"/>
          </a:p>
        </p:txBody>
      </p:sp>
      <p:pic>
        <p:nvPicPr>
          <p:cNvPr id="4" name="3 - Θέση περιεχομένου" descr="ΠΕΤΡΩΜΑΤΑ ΧΡΥΣΑΥΓΗ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785818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Πέτρωμα Χρυσαυγής </a:t>
            </a:r>
            <a:r>
              <a:rPr lang="el-GR" dirty="0" err="1" smtClean="0"/>
              <a:t>Βοϊου</a:t>
            </a:r>
            <a:endParaRPr lang="el-GR" dirty="0"/>
          </a:p>
        </p:txBody>
      </p:sp>
      <p:pic>
        <p:nvPicPr>
          <p:cNvPr id="4" name="3 - Θέση περιεχομένου" descr="ΠΕΤΡΩΜΑΤΑ ΧΡΥΣΑΥΓΗΣ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8143932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Μύλος Άνοιξη</a:t>
            </a:r>
            <a:endParaRPr lang="el-GR" dirty="0"/>
          </a:p>
        </p:txBody>
      </p:sp>
      <p:pic>
        <p:nvPicPr>
          <p:cNvPr id="4" name="3 - Θέση περιεχομένου" descr="ΜΥΛΟΣ ΑΝΟΙΞ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800105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Πραμόρτσα</a:t>
            </a:r>
            <a:r>
              <a:rPr lang="el-GR" dirty="0" smtClean="0"/>
              <a:t> την Άνοιξη</a:t>
            </a:r>
            <a:endParaRPr lang="el-GR" dirty="0"/>
          </a:p>
        </p:txBody>
      </p:sp>
      <p:pic>
        <p:nvPicPr>
          <p:cNvPr id="4" name="3 - Θέση περιεχομένου" descr="ΤΟΠΙΟ ΧΡΥΣΑΥΓΗ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7929618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νερόμυλος την Άνοιξη</a:t>
            </a:r>
            <a:endParaRPr lang="el-GR" dirty="0"/>
          </a:p>
        </p:txBody>
      </p:sp>
      <p:pic>
        <p:nvPicPr>
          <p:cNvPr id="5" name="4 - Θέση περιεχομένου" descr="0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43050"/>
            <a:ext cx="7429552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Άνοιξη στο νερόμυλο </a:t>
            </a:r>
            <a:endParaRPr lang="el-GR" dirty="0"/>
          </a:p>
        </p:txBody>
      </p:sp>
      <p:pic>
        <p:nvPicPr>
          <p:cNvPr id="4" name="3 - Θέση περιεχομένου" descr="0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821537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Άνοιξη στο Βόιο </a:t>
            </a:r>
            <a:endParaRPr lang="el-GR" dirty="0"/>
          </a:p>
        </p:txBody>
      </p:sp>
      <p:pic>
        <p:nvPicPr>
          <p:cNvPr id="4" name="3 - Θέση περιεχομένου" descr="ΠΛΑΤΕΙΑ ΑΝΟΙΞΗ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Πλατεία Χρυσαυγής </a:t>
            </a:r>
            <a:endParaRPr lang="el-GR" dirty="0"/>
          </a:p>
        </p:txBody>
      </p:sp>
      <p:pic>
        <p:nvPicPr>
          <p:cNvPr id="4" name="3 - Θέση περιεχομένου" descr="ΠΛΑΤΕΙΑ ΑΝΟΙΞ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Γεφύρι </a:t>
            </a:r>
            <a:r>
              <a:rPr lang="el-GR" dirty="0" err="1" smtClean="0"/>
              <a:t>Κριμινίου</a:t>
            </a:r>
            <a:endParaRPr lang="el-GR" dirty="0"/>
          </a:p>
        </p:txBody>
      </p:sp>
      <p:pic>
        <p:nvPicPr>
          <p:cNvPr id="4" name="3 - Θέση περιεχομένου" descr="ΓΕΦΥΡΙ ΚΡΙΜΙΝΙΟΥ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428736"/>
            <a:ext cx="8643998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μεγάλο γεφύρι  της Χρυσαυγής </a:t>
            </a:r>
            <a:endParaRPr lang="el-GR" dirty="0"/>
          </a:p>
        </p:txBody>
      </p:sp>
      <p:pic>
        <p:nvPicPr>
          <p:cNvPr id="4" name="3 - Θέση περιεχομένου" descr="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7929618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γεφύρι της Χρυσαυγής </a:t>
            </a:r>
            <a:endParaRPr lang="el-GR" dirty="0"/>
          </a:p>
        </p:txBody>
      </p:sp>
      <p:pic>
        <p:nvPicPr>
          <p:cNvPr id="4" name="3 - Θέση περιεχομένου" descr="0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14488"/>
            <a:ext cx="7643866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Καλοκαίρι στο Βόιο</a:t>
            </a:r>
            <a:endParaRPr lang="el-GR" dirty="0"/>
          </a:p>
        </p:txBody>
      </p:sp>
      <p:pic>
        <p:nvPicPr>
          <p:cNvPr id="4" name="3 - Θέση περιεχομένου" descr="ΠΛΑΤΕΙΑ ΧΡΥΣΑΥΓΗΣ- ΚΑΛΟΚΑΙΡ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587" y="2243931"/>
            <a:ext cx="4314825" cy="3238500"/>
          </a:xfrm>
        </p:spPr>
      </p:pic>
      <p:pic>
        <p:nvPicPr>
          <p:cNvPr id="5" name="4 - Εικόνα" descr="ΠΛΑΤΕΙΑ ΧΡΥΣΑΥΓΗΣ- ΚΑΛΟΚΑΙΡ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8715436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Καλοκαιρινές βραδιές στο Βόιο</a:t>
            </a:r>
            <a:endParaRPr lang="el-GR" dirty="0"/>
          </a:p>
        </p:txBody>
      </p:sp>
      <p:pic>
        <p:nvPicPr>
          <p:cNvPr id="4" name="3 - Θέση περιεχομένου" descr="ΝΥΧΤΑ ΣΤΗΝ ΠΛΑΤΕΙΑ ΧΡΥΣΑΥΓΗ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6572296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αιώνια πολιτεία του μέλλοντος – Έργο </a:t>
            </a:r>
            <a:r>
              <a:rPr lang="el-GR" dirty="0" err="1" smtClean="0"/>
              <a:t>Βράγκα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3 - Θέση περιεχομένου" descr="Η ΑΙΩΝΙΑ ΠΟΛΙΤΕΙΑ ΤΟΥ ΜΕΛΛΟΝΤΟΣ- ΕΡΓΟ ΒΡΑΓΚ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7746416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γεφύρι  της Βαθιάς στη Χρυσαυγή</a:t>
            </a:r>
            <a:endParaRPr lang="el-GR" dirty="0"/>
          </a:p>
        </p:txBody>
      </p:sp>
      <p:pic>
        <p:nvPicPr>
          <p:cNvPr id="5" name="4 - Θέση περιεχομένου" descr="ΓΕΦΥΡΙ ΒΑΘΙΑΣ -ΧΡΥΣΑΥΓΗ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500174"/>
            <a:ext cx="7500990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Γεφύρι του </a:t>
            </a:r>
            <a:r>
              <a:rPr lang="el-GR" dirty="0" err="1" smtClean="0"/>
              <a:t>Τσιούκαρη</a:t>
            </a:r>
            <a:r>
              <a:rPr lang="el-GR" dirty="0" smtClean="0"/>
              <a:t> στο </a:t>
            </a:r>
            <a:r>
              <a:rPr lang="el-GR" dirty="0" err="1" smtClean="0"/>
              <a:t>Ροδοχώρι</a:t>
            </a:r>
            <a:endParaRPr lang="el-GR" dirty="0"/>
          </a:p>
        </p:txBody>
      </p:sp>
      <p:pic>
        <p:nvPicPr>
          <p:cNvPr id="4" name="3 - Θέση περιεχομένου" descr="ΓΕΦΥΡΙ ΡΟΔΟΧΩΡΙΟΥ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285860"/>
            <a:ext cx="8501122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Γεφύρι </a:t>
            </a:r>
            <a:r>
              <a:rPr lang="el-GR" dirty="0" err="1" smtClean="0"/>
              <a:t>Κοιλαδίου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3 - Θέση περιεχομένου" descr="ΓΕΦΥΡΙ ΚΟΙΛΑΔΙΟΥ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357298"/>
            <a:ext cx="8715436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Πετρογέφυρο</a:t>
            </a:r>
            <a:r>
              <a:rPr lang="el-GR" dirty="0" smtClean="0"/>
              <a:t> ή </a:t>
            </a:r>
            <a:r>
              <a:rPr lang="el-GR" dirty="0" err="1" smtClean="0"/>
              <a:t>Πετσιανιώτικο</a:t>
            </a:r>
            <a:r>
              <a:rPr lang="el-GR" dirty="0" smtClean="0"/>
              <a:t> γεφύρι </a:t>
            </a:r>
            <a:r>
              <a:rPr lang="el-GR" dirty="0" err="1" smtClean="0"/>
              <a:t>Μόρφης</a:t>
            </a:r>
            <a:r>
              <a:rPr lang="el-GR" dirty="0" smtClean="0"/>
              <a:t> – Τριάδας </a:t>
            </a:r>
            <a:endParaRPr lang="el-GR" dirty="0"/>
          </a:p>
        </p:txBody>
      </p:sp>
      <p:pic>
        <p:nvPicPr>
          <p:cNvPr id="4" name="3 - Θέση περιεχομένου" descr="ΓΕΦΥΡΙ ΜΟΡΦΗΣ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500174"/>
            <a:ext cx="8572560" cy="5072074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Γεφύρι </a:t>
            </a:r>
            <a:r>
              <a:rPr lang="el-GR" dirty="0" err="1" smtClean="0"/>
              <a:t>Τσούκας</a:t>
            </a:r>
            <a:r>
              <a:rPr lang="el-GR" dirty="0" smtClean="0"/>
              <a:t> στη </a:t>
            </a:r>
            <a:r>
              <a:rPr lang="el-GR" dirty="0" err="1" smtClean="0"/>
              <a:t>Μόρφη</a:t>
            </a:r>
            <a:endParaRPr lang="el-GR" dirty="0"/>
          </a:p>
        </p:txBody>
      </p:sp>
      <p:pic>
        <p:nvPicPr>
          <p:cNvPr id="4" name="3 - Θέση περιεχομένου" descr="ΓΕΦΥΡΙ ΜΟΡΦΗΣ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1643050"/>
            <a:ext cx="557216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Γεφύρι </a:t>
            </a:r>
            <a:r>
              <a:rPr lang="el-GR" dirty="0" err="1" smtClean="0"/>
              <a:t>Σβόλιανης</a:t>
            </a:r>
            <a:r>
              <a:rPr lang="el-GR" dirty="0" smtClean="0"/>
              <a:t>- Αγίας Σωτήρας </a:t>
            </a:r>
            <a:endParaRPr lang="el-GR" dirty="0"/>
          </a:p>
        </p:txBody>
      </p:sp>
      <p:pic>
        <p:nvPicPr>
          <p:cNvPr id="4" name="3 - Θέση περιεχομένου" descr="ΓΕΦΥΡΙ ΣΒΟΛΙΑΝΗΣ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156" y="1600200"/>
            <a:ext cx="65356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Γεφύρι Χρυσαυγής –</a:t>
            </a:r>
            <a:r>
              <a:rPr lang="el-GR" dirty="0" err="1" smtClean="0"/>
              <a:t>Παλιομάερο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3 - Θέση περιεχομένου" descr="ΓΕΦΥΡΙ ΧΡΥΣΑΥΓΗΣ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285860"/>
            <a:ext cx="8358246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246</Words>
  <Application>Microsoft Office PowerPoint</Application>
  <PresentationFormat>Προβολή στην οθόνη (4:3)</PresentationFormat>
  <Paragraphs>55</Paragraphs>
  <Slides>35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Θέμα του Office</vt:lpstr>
      <vt:lpstr>ΓΕΦΥΡΙ ΤΣΑΚΝΟΧΩΡΙΟΥ-ΑΝΘΟΧΩΡΙΟΥ</vt:lpstr>
      <vt:lpstr>Γεφύρι Κριμινίου</vt:lpstr>
      <vt:lpstr>Γεφύρι Κριμινίου</vt:lpstr>
      <vt:lpstr>Γεφύρι του Τσιούκαρη στο Ροδοχώρι</vt:lpstr>
      <vt:lpstr>Γεφύρι Κοιλαδίου </vt:lpstr>
      <vt:lpstr>Πετρογέφυρο ή Πετσιανιώτικο γεφύρι Μόρφης – Τριάδας </vt:lpstr>
      <vt:lpstr>Γεφύρι Τσούκας στη Μόρφη</vt:lpstr>
      <vt:lpstr>Γεφύρι Σβόλιανης- Αγίας Σωτήρας </vt:lpstr>
      <vt:lpstr>Γεφύρι Χρυσαυγής –Παλιομάερο </vt:lpstr>
      <vt:lpstr>Γεφύρι Χρυσαυγής </vt:lpstr>
      <vt:lpstr>Τεχνητός Καταρράχτης Χρυσαυγής </vt:lpstr>
      <vt:lpstr>Κατεβασιά </vt:lpstr>
      <vt:lpstr>Χειμώνας  στο Βόϊο</vt:lpstr>
      <vt:lpstr>Παγωμένα ποτάμια στο Βόιο</vt:lpstr>
      <vt:lpstr>Ο νερόμυλος  τη νύχτα </vt:lpstr>
      <vt:lpstr>Άγιος Αθανάσιος Χρυσαυγής </vt:lpstr>
      <vt:lpstr>Χειμώνας στο Βόιο</vt:lpstr>
      <vt:lpstr>Χειμωνιάτικο σούρουπο </vt:lpstr>
      <vt:lpstr>Εικονοστάσι Αϊ-Νικόλα – Έργο Βράγκα </vt:lpstr>
      <vt:lpstr>Κορμός βελανιδιάς </vt:lpstr>
      <vt:lpstr>Εικονοστάσι Αϊ-Νικόλα </vt:lpstr>
      <vt:lpstr>Πέτρωμα Χρυσαυγής </vt:lpstr>
      <vt:lpstr>Πέτρωμα Χρυσαυγής Βοϊου</vt:lpstr>
      <vt:lpstr>Μύλος Άνοιξη</vt:lpstr>
      <vt:lpstr>Η Πραμόρτσα την Άνοιξη</vt:lpstr>
      <vt:lpstr>Ο νερόμυλος την Άνοιξη</vt:lpstr>
      <vt:lpstr>Άνοιξη στο νερόμυλο </vt:lpstr>
      <vt:lpstr>Άνοιξη στο Βόιο </vt:lpstr>
      <vt:lpstr>Πλατεία Χρυσαυγής </vt:lpstr>
      <vt:lpstr>Το μεγάλο γεφύρι  της Χρυσαυγής </vt:lpstr>
      <vt:lpstr>Το γεφύρι της Χρυσαυγής </vt:lpstr>
      <vt:lpstr>Καλοκαίρι στο Βόιο</vt:lpstr>
      <vt:lpstr>Καλοκαιρινές βραδιές στο Βόιο</vt:lpstr>
      <vt:lpstr>Η αιώνια πολιτεία του μέλλοντος – Έργο Βράγκα </vt:lpstr>
      <vt:lpstr>Το γεφύρι  της Βαθιάς στη Χρυσαυγή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Βιολεττα</dc:creator>
  <cp:lastModifiedBy>user</cp:lastModifiedBy>
  <cp:revision>67</cp:revision>
  <dcterms:created xsi:type="dcterms:W3CDTF">2012-06-22T15:32:20Z</dcterms:created>
  <dcterms:modified xsi:type="dcterms:W3CDTF">2012-06-26T04:12:54Z</dcterms:modified>
</cp:coreProperties>
</file>